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91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9B93F86-1E5D-42C3-9293-49EF2CD6B7E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0CBEB82-AFF4-4CFB-866A-FE3FC072C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6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F86-1E5D-42C3-9293-49EF2CD6B7E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EB82-AFF4-4CFB-866A-FE3FC072C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19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B93F86-1E5D-42C3-9293-49EF2CD6B7E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CBEB82-AFF4-4CFB-866A-FE3FC072C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1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B93F86-1E5D-42C3-9293-49EF2CD6B7E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CBEB82-AFF4-4CFB-866A-FE3FC072CF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493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B93F86-1E5D-42C3-9293-49EF2CD6B7E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CBEB82-AFF4-4CFB-866A-FE3FC072C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4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F86-1E5D-42C3-9293-49EF2CD6B7E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EB82-AFF4-4CFB-866A-FE3FC072C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9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F86-1E5D-42C3-9293-49EF2CD6B7E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EB82-AFF4-4CFB-866A-FE3FC072C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7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F86-1E5D-42C3-9293-49EF2CD6B7E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EB82-AFF4-4CFB-866A-FE3FC072C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3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B93F86-1E5D-42C3-9293-49EF2CD6B7E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CBEB82-AFF4-4CFB-866A-FE3FC072C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2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F86-1E5D-42C3-9293-49EF2CD6B7E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EB82-AFF4-4CFB-866A-FE3FC072C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8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B93F86-1E5D-42C3-9293-49EF2CD6B7E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CBEB82-AFF4-4CFB-866A-FE3FC072C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9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F86-1E5D-42C3-9293-49EF2CD6B7E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EB82-AFF4-4CFB-866A-FE3FC072C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93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F86-1E5D-42C3-9293-49EF2CD6B7E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EB82-AFF4-4CFB-866A-FE3FC072C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0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F86-1E5D-42C3-9293-49EF2CD6B7E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EB82-AFF4-4CFB-866A-FE3FC072C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1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F86-1E5D-42C3-9293-49EF2CD6B7E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EB82-AFF4-4CFB-866A-FE3FC072C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2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F86-1E5D-42C3-9293-49EF2CD6B7E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EB82-AFF4-4CFB-866A-FE3FC072C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2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3F86-1E5D-42C3-9293-49EF2CD6B7E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EB82-AFF4-4CFB-866A-FE3FC072C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2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93F86-1E5D-42C3-9293-49EF2CD6B7E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EB82-AFF4-4CFB-866A-FE3FC072C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50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330960" y="3576321"/>
            <a:ext cx="9448800" cy="1828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«Денежные истории».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79" y="0"/>
            <a:ext cx="479552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7350"/>
            <a:ext cx="7396479" cy="724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3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43528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53322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35519"/>
          </a:xfrm>
        </p:spPr>
      </p:pic>
    </p:spTree>
    <p:extLst>
      <p:ext uri="{BB962C8B-B14F-4D97-AF65-F5344CB8AC3E}">
        <p14:creationId xmlns:p14="http://schemas.microsoft.com/office/powerpoint/2010/main" val="311660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1359"/>
          </a:xfrm>
        </p:spPr>
      </p:pic>
    </p:spTree>
    <p:extLst>
      <p:ext uri="{BB962C8B-B14F-4D97-AF65-F5344CB8AC3E}">
        <p14:creationId xmlns:p14="http://schemas.microsoft.com/office/powerpoint/2010/main" val="90572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38843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52846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59156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67401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87886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0"/>
            <a:ext cx="12395200" cy="6858000"/>
          </a:xfrm>
        </p:spPr>
      </p:pic>
    </p:spTree>
    <p:extLst>
      <p:ext uri="{BB962C8B-B14F-4D97-AF65-F5344CB8AC3E}">
        <p14:creationId xmlns:p14="http://schemas.microsoft.com/office/powerpoint/2010/main" val="337719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66181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85348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30719"/>
          </a:xfrm>
        </p:spPr>
      </p:pic>
    </p:spTree>
    <p:extLst>
      <p:ext uri="{BB962C8B-B14F-4D97-AF65-F5344CB8AC3E}">
        <p14:creationId xmlns:p14="http://schemas.microsoft.com/office/powerpoint/2010/main" val="324483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06892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4209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98268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80316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"/>
            <a:ext cx="12192000" cy="6695439"/>
          </a:xfrm>
        </p:spPr>
      </p:pic>
    </p:spTree>
    <p:extLst>
      <p:ext uri="{BB962C8B-B14F-4D97-AF65-F5344CB8AC3E}">
        <p14:creationId xmlns:p14="http://schemas.microsoft.com/office/powerpoint/2010/main" val="135710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762" y="-827723"/>
            <a:ext cx="435133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62" y="2057401"/>
            <a:ext cx="4983480" cy="498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1" y="0"/>
            <a:ext cx="3874702" cy="35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6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" y="-1767998"/>
            <a:ext cx="10586719" cy="10586719"/>
          </a:xfrm>
        </p:spPr>
      </p:pic>
    </p:spTree>
    <p:extLst>
      <p:ext uri="{BB962C8B-B14F-4D97-AF65-F5344CB8AC3E}">
        <p14:creationId xmlns:p14="http://schemas.microsoft.com/office/powerpoint/2010/main" val="174279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2639"/>
          </a:xfrm>
        </p:spPr>
      </p:pic>
    </p:spTree>
    <p:extLst>
      <p:ext uri="{BB962C8B-B14F-4D97-AF65-F5344CB8AC3E}">
        <p14:creationId xmlns:p14="http://schemas.microsoft.com/office/powerpoint/2010/main" val="274575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274559"/>
          </a:xfrm>
        </p:spPr>
      </p:pic>
    </p:spTree>
    <p:extLst>
      <p:ext uri="{BB962C8B-B14F-4D97-AF65-F5344CB8AC3E}">
        <p14:creationId xmlns:p14="http://schemas.microsoft.com/office/powerpoint/2010/main" val="168469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1520"/>
          </a:xfrm>
        </p:spPr>
      </p:pic>
    </p:spTree>
    <p:extLst>
      <p:ext uri="{BB962C8B-B14F-4D97-AF65-F5344CB8AC3E}">
        <p14:creationId xmlns:p14="http://schemas.microsoft.com/office/powerpoint/2010/main" val="140817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30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72861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112</TotalTime>
  <Words>4</Words>
  <Application>Microsoft Office PowerPoint</Application>
  <PresentationFormat>Широкоэкранный</PresentationFormat>
  <Paragraphs>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Times New Roman</vt:lpstr>
      <vt:lpstr>След самолета</vt:lpstr>
      <vt:lpstr>«Денежные истории».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«Денежные истории».</dc:title>
  <dc:creator>ilya</dc:creator>
  <cp:lastModifiedBy>ilya</cp:lastModifiedBy>
  <cp:revision>7</cp:revision>
  <dcterms:created xsi:type="dcterms:W3CDTF">2021-11-16T09:49:30Z</dcterms:created>
  <dcterms:modified xsi:type="dcterms:W3CDTF">2021-11-16T11:41:54Z</dcterms:modified>
</cp:coreProperties>
</file>